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05" r:id="rId2"/>
    <p:sldId id="396" r:id="rId3"/>
    <p:sldId id="397" r:id="rId4"/>
    <p:sldId id="399" r:id="rId5"/>
    <p:sldId id="398" r:id="rId6"/>
    <p:sldId id="400" r:id="rId7"/>
  </p:sldIdLst>
  <p:sldSz cx="12192000" cy="6858000"/>
  <p:notesSz cx="6797675" cy="992822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A32E"/>
    <a:srgbClr val="F7C969"/>
    <a:srgbClr val="7FBDAE"/>
    <a:srgbClr val="4E3F52"/>
    <a:srgbClr val="E45448"/>
    <a:srgbClr val="0E7779"/>
    <a:srgbClr val="E65A49"/>
    <a:srgbClr val="116B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淺色樣式 2 - 輔色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0336" autoAdjust="0"/>
  </p:normalViewPr>
  <p:slideViewPr>
    <p:cSldViewPr snapToGrid="0">
      <p:cViewPr varScale="1">
        <p:scale>
          <a:sx n="136" d="100"/>
          <a:sy n="136" d="100"/>
        </p:scale>
        <p:origin x="1218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 11001025" userId="9f63cc374db7e713" providerId="LiveId" clId="{E1D90A0D-A9CA-4A77-9342-F5F40D947ADE}"/>
    <pc:docChg chg="delSld modSld">
      <pc:chgData name="M 11001025" userId="9f63cc374db7e713" providerId="LiveId" clId="{E1D90A0D-A9CA-4A77-9342-F5F40D947ADE}" dt="2024-04-06T16:19:42.172" v="7" actId="47"/>
      <pc:docMkLst>
        <pc:docMk/>
      </pc:docMkLst>
      <pc:sldChg chg="addSp modSp">
        <pc:chgData name="M 11001025" userId="9f63cc374db7e713" providerId="LiveId" clId="{E1D90A0D-A9CA-4A77-9342-F5F40D947ADE}" dt="2024-04-06T16:19:07.664" v="4" actId="1076"/>
        <pc:sldMkLst>
          <pc:docMk/>
          <pc:sldMk cId="1170880553" sldId="305"/>
        </pc:sldMkLst>
        <pc:picChg chg="add mod">
          <ac:chgData name="M 11001025" userId="9f63cc374db7e713" providerId="LiveId" clId="{E1D90A0D-A9CA-4A77-9342-F5F40D947ADE}" dt="2024-04-06T16:19:07.664" v="4" actId="1076"/>
          <ac:picMkLst>
            <pc:docMk/>
            <pc:sldMk cId="1170880553" sldId="305"/>
            <ac:picMk id="1026" creationId="{0DC50398-B586-7352-EB86-08E4C507388C}"/>
          </ac:picMkLst>
        </pc:picChg>
      </pc:sldChg>
      <pc:sldChg chg="del">
        <pc:chgData name="M 11001025" userId="9f63cc374db7e713" providerId="LiveId" clId="{E1D90A0D-A9CA-4A77-9342-F5F40D947ADE}" dt="2024-04-06T16:19:21.104" v="5" actId="47"/>
        <pc:sldMkLst>
          <pc:docMk/>
          <pc:sldMk cId="3310035801" sldId="324"/>
        </pc:sldMkLst>
      </pc:sldChg>
      <pc:sldChg chg="del">
        <pc:chgData name="M 11001025" userId="9f63cc374db7e713" providerId="LiveId" clId="{E1D90A0D-A9CA-4A77-9342-F5F40D947ADE}" dt="2024-04-06T16:19:41.696" v="6" actId="47"/>
        <pc:sldMkLst>
          <pc:docMk/>
          <pc:sldMk cId="2278420044" sldId="394"/>
        </pc:sldMkLst>
      </pc:sldChg>
      <pc:sldChg chg="del">
        <pc:chgData name="M 11001025" userId="9f63cc374db7e713" providerId="LiveId" clId="{E1D90A0D-A9CA-4A77-9342-F5F40D947ADE}" dt="2024-04-06T16:19:42.172" v="7" actId="47"/>
        <pc:sldMkLst>
          <pc:docMk/>
          <pc:sldMk cId="1006981478" sldId="3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B2F74-047E-4E69-A792-1C50CC3D20F2}" type="datetimeFigureOut">
              <a:rPr lang="zh-TW" altLang="en-US" smtClean="0"/>
              <a:t>2024/4/7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9E1747-3E04-43C1-AE02-76B97D1991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92201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0431BE-65F5-46B5-9ED8-62FB95F38EB7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5C7EED-C065-4FBA-8918-9A4ED9D2C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78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5C7EED-C065-4FBA-8918-9A4ED9D2C22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259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5C7EED-C065-4FBA-8918-9A4ED9D2C22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59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5C7EED-C065-4FBA-8918-9A4ED9D2C22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938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5C7EED-C065-4FBA-8918-9A4ED9D2C22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424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5C7EED-C065-4FBA-8918-9A4ED9D2C22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103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5C7EED-C065-4FBA-8918-9A4ED9D2C22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6237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746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394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 userDrawn="1"/>
        </p:nvGrpSpPr>
        <p:grpSpPr>
          <a:xfrm>
            <a:off x="-212425" y="-57212"/>
            <a:ext cx="12635478" cy="231355"/>
            <a:chOff x="-120315" y="0"/>
            <a:chExt cx="12192004" cy="180474"/>
          </a:xfrm>
          <a:effectLst/>
        </p:grpSpPr>
        <p:sp>
          <p:nvSpPr>
            <p:cNvPr id="22" name="平行四边形 21"/>
            <p:cNvSpPr/>
            <p:nvPr/>
          </p:nvSpPr>
          <p:spPr>
            <a:xfrm>
              <a:off x="-120315" y="0"/>
              <a:ext cx="2165684" cy="180474"/>
            </a:xfrm>
            <a:prstGeom prst="parallelogram">
              <a:avLst>
                <a:gd name="adj" fmla="val 86415"/>
              </a:avLst>
            </a:prstGeom>
            <a:solidFill>
              <a:srgbClr val="4E3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平行四边形 22"/>
            <p:cNvSpPr/>
            <p:nvPr/>
          </p:nvSpPr>
          <p:spPr>
            <a:xfrm>
              <a:off x="1884949" y="0"/>
              <a:ext cx="2165684" cy="180474"/>
            </a:xfrm>
            <a:prstGeom prst="parallelogram">
              <a:avLst>
                <a:gd name="adj" fmla="val 86415"/>
              </a:avLst>
            </a:prstGeom>
            <a:solidFill>
              <a:srgbClr val="E454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平行四边形 23"/>
            <p:cNvSpPr/>
            <p:nvPr/>
          </p:nvSpPr>
          <p:spPr>
            <a:xfrm>
              <a:off x="3890213" y="0"/>
              <a:ext cx="2165684" cy="180474"/>
            </a:xfrm>
            <a:prstGeom prst="parallelogram">
              <a:avLst>
                <a:gd name="adj" fmla="val 86415"/>
              </a:avLst>
            </a:prstGeom>
            <a:solidFill>
              <a:srgbClr val="EFA3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平行四边形 24"/>
            <p:cNvSpPr/>
            <p:nvPr/>
          </p:nvSpPr>
          <p:spPr>
            <a:xfrm>
              <a:off x="5895477" y="0"/>
              <a:ext cx="2165684" cy="180474"/>
            </a:xfrm>
            <a:prstGeom prst="parallelogram">
              <a:avLst>
                <a:gd name="adj" fmla="val 86415"/>
              </a:avLst>
            </a:prstGeom>
            <a:solidFill>
              <a:srgbClr val="0E77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平行四边形 25"/>
            <p:cNvSpPr/>
            <p:nvPr/>
          </p:nvSpPr>
          <p:spPr>
            <a:xfrm>
              <a:off x="7900741" y="0"/>
              <a:ext cx="2165684" cy="180474"/>
            </a:xfrm>
            <a:prstGeom prst="parallelogram">
              <a:avLst>
                <a:gd name="adj" fmla="val 86415"/>
              </a:avLst>
            </a:prstGeom>
            <a:solidFill>
              <a:srgbClr val="E65A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平行四边形 26"/>
            <p:cNvSpPr/>
            <p:nvPr/>
          </p:nvSpPr>
          <p:spPr>
            <a:xfrm>
              <a:off x="9906005" y="0"/>
              <a:ext cx="2165684" cy="180474"/>
            </a:xfrm>
            <a:prstGeom prst="parallelogram">
              <a:avLst>
                <a:gd name="adj" fmla="val 86415"/>
              </a:avLst>
            </a:prstGeom>
            <a:solidFill>
              <a:srgbClr val="EFA3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1286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6878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7019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-167754" y="4009991"/>
            <a:ext cx="5264790" cy="4090275"/>
            <a:chOff x="-227840" y="3311236"/>
            <a:chExt cx="6402504" cy="4974178"/>
          </a:xfrm>
        </p:grpSpPr>
        <p:sp>
          <p:nvSpPr>
            <p:cNvPr id="11" name="等腰三角形 10"/>
            <p:cNvSpPr/>
            <p:nvPr/>
          </p:nvSpPr>
          <p:spPr>
            <a:xfrm>
              <a:off x="-1" y="3311236"/>
              <a:ext cx="4904510" cy="3546764"/>
            </a:xfrm>
            <a:prstGeom prst="triangle">
              <a:avLst>
                <a:gd name="adj" fmla="val 0"/>
              </a:avLst>
            </a:prstGeom>
            <a:solidFill>
              <a:srgbClr val="4E3F52"/>
            </a:solidFill>
            <a:ln>
              <a:noFill/>
            </a:ln>
            <a:effectLst>
              <a:outerShdw blurRad="381000" dist="1270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 rot="2221907">
              <a:off x="-227840" y="4898050"/>
              <a:ext cx="5374235" cy="3387364"/>
            </a:xfrm>
            <a:custGeom>
              <a:avLst/>
              <a:gdLst>
                <a:gd name="connsiteX0" fmla="*/ 842366 w 5374235"/>
                <a:gd name="connsiteY0" fmla="*/ 80989 h 3387364"/>
                <a:gd name="connsiteX1" fmla="*/ 864180 w 5374235"/>
                <a:gd name="connsiteY1" fmla="*/ 68174 h 3387364"/>
                <a:gd name="connsiteX2" fmla="*/ 874153 w 5374235"/>
                <a:gd name="connsiteY2" fmla="*/ 59946 h 3387364"/>
                <a:gd name="connsiteX3" fmla="*/ 999662 w 5374235"/>
                <a:gd name="connsiteY3" fmla="*/ 7131 h 3387364"/>
                <a:gd name="connsiteX4" fmla="*/ 1070401 w 5374235"/>
                <a:gd name="connsiteY4" fmla="*/ 0 h 3387364"/>
                <a:gd name="connsiteX5" fmla="*/ 5374235 w 5374235"/>
                <a:gd name="connsiteY5" fmla="*/ 0 h 3387364"/>
                <a:gd name="connsiteX6" fmla="*/ 884235 w 5374235"/>
                <a:gd name="connsiteY6" fmla="*/ 3387364 h 3387364"/>
                <a:gd name="connsiteX7" fmla="*/ 0 w 5374235"/>
                <a:gd name="connsiteY7" fmla="*/ 2215298 h 3387364"/>
                <a:gd name="connsiteX8" fmla="*/ 718797 w 5374235"/>
                <a:gd name="connsiteY8" fmla="*/ 244811 h 3387364"/>
                <a:gd name="connsiteX9" fmla="*/ 842366 w 5374235"/>
                <a:gd name="connsiteY9" fmla="*/ 80989 h 3387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74235" h="3387364">
                  <a:moveTo>
                    <a:pt x="842366" y="80989"/>
                  </a:moveTo>
                  <a:lnTo>
                    <a:pt x="864180" y="68174"/>
                  </a:lnTo>
                  <a:lnTo>
                    <a:pt x="874153" y="59946"/>
                  </a:lnTo>
                  <a:cubicBezTo>
                    <a:pt x="911500" y="34715"/>
                    <a:pt x="953963" y="16482"/>
                    <a:pt x="999662" y="7131"/>
                  </a:cubicBezTo>
                  <a:cubicBezTo>
                    <a:pt x="1022511" y="2456"/>
                    <a:pt x="1046170" y="0"/>
                    <a:pt x="1070401" y="0"/>
                  </a:cubicBezTo>
                  <a:lnTo>
                    <a:pt x="5374235" y="0"/>
                  </a:lnTo>
                  <a:lnTo>
                    <a:pt x="884235" y="3387364"/>
                  </a:lnTo>
                  <a:lnTo>
                    <a:pt x="0" y="2215298"/>
                  </a:lnTo>
                  <a:lnTo>
                    <a:pt x="718797" y="244811"/>
                  </a:lnTo>
                  <a:cubicBezTo>
                    <a:pt x="743709" y="176518"/>
                    <a:pt x="787613" y="120648"/>
                    <a:pt x="842366" y="80989"/>
                  </a:cubicBezTo>
                  <a:close/>
                </a:path>
              </a:pathLst>
            </a:custGeom>
            <a:solidFill>
              <a:srgbClr val="EFA32E"/>
            </a:solidFill>
            <a:ln>
              <a:noFill/>
            </a:ln>
            <a:effectLst>
              <a:outerShdw blurRad="381000" dist="1270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>
              <a:off x="-1" y="5557316"/>
              <a:ext cx="4405745" cy="1300264"/>
            </a:xfrm>
            <a:prstGeom prst="triangle">
              <a:avLst>
                <a:gd name="adj" fmla="val 0"/>
              </a:avLst>
            </a:prstGeom>
            <a:solidFill>
              <a:srgbClr val="0E7779"/>
            </a:solidFill>
            <a:ln>
              <a:noFill/>
            </a:ln>
            <a:effectLst>
              <a:outerShdw blurRad="381000" dist="1270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 12"/>
            <p:cNvSpPr/>
            <p:nvPr/>
          </p:nvSpPr>
          <p:spPr>
            <a:xfrm rot="987242">
              <a:off x="415740" y="6007576"/>
              <a:ext cx="5758924" cy="1700846"/>
            </a:xfrm>
            <a:custGeom>
              <a:avLst/>
              <a:gdLst>
                <a:gd name="connsiteX0" fmla="*/ 812000 w 5758924"/>
                <a:gd name="connsiteY0" fmla="*/ 7131 h 1700846"/>
                <a:gd name="connsiteX1" fmla="*/ 882739 w 5758924"/>
                <a:gd name="connsiteY1" fmla="*/ 0 h 1700846"/>
                <a:gd name="connsiteX2" fmla="*/ 5758924 w 5758924"/>
                <a:gd name="connsiteY2" fmla="*/ 0 h 1700846"/>
                <a:gd name="connsiteX3" fmla="*/ 0 w 5758924"/>
                <a:gd name="connsiteY3" fmla="*/ 1700846 h 1700846"/>
                <a:gd name="connsiteX4" fmla="*/ 531135 w 5758924"/>
                <a:gd name="connsiteY4" fmla="*/ 244811 h 1700846"/>
                <a:gd name="connsiteX5" fmla="*/ 654704 w 5758924"/>
                <a:gd name="connsiteY5" fmla="*/ 80989 h 1700846"/>
                <a:gd name="connsiteX6" fmla="*/ 676518 w 5758924"/>
                <a:gd name="connsiteY6" fmla="*/ 68174 h 1700846"/>
                <a:gd name="connsiteX7" fmla="*/ 686491 w 5758924"/>
                <a:gd name="connsiteY7" fmla="*/ 59946 h 1700846"/>
                <a:gd name="connsiteX8" fmla="*/ 812000 w 5758924"/>
                <a:gd name="connsiteY8" fmla="*/ 7131 h 170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58924" h="1700846">
                  <a:moveTo>
                    <a:pt x="812000" y="7131"/>
                  </a:moveTo>
                  <a:cubicBezTo>
                    <a:pt x="834849" y="2456"/>
                    <a:pt x="858508" y="0"/>
                    <a:pt x="882739" y="0"/>
                  </a:cubicBezTo>
                  <a:lnTo>
                    <a:pt x="5758924" y="0"/>
                  </a:lnTo>
                  <a:lnTo>
                    <a:pt x="0" y="1700846"/>
                  </a:lnTo>
                  <a:lnTo>
                    <a:pt x="531135" y="244811"/>
                  </a:lnTo>
                  <a:cubicBezTo>
                    <a:pt x="556047" y="176518"/>
                    <a:pt x="599951" y="120648"/>
                    <a:pt x="654704" y="80989"/>
                  </a:cubicBezTo>
                  <a:lnTo>
                    <a:pt x="676518" y="68174"/>
                  </a:lnTo>
                  <a:lnTo>
                    <a:pt x="686491" y="59946"/>
                  </a:lnTo>
                  <a:cubicBezTo>
                    <a:pt x="723838" y="34715"/>
                    <a:pt x="766301" y="16482"/>
                    <a:pt x="812000" y="7131"/>
                  </a:cubicBezTo>
                  <a:close/>
                </a:path>
              </a:pathLst>
            </a:custGeom>
            <a:solidFill>
              <a:srgbClr val="E45448"/>
            </a:solidFill>
            <a:ln>
              <a:noFill/>
            </a:ln>
            <a:effectLst>
              <a:outerShdw blurRad="381000" dist="1270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 flipH="1" flipV="1">
            <a:off x="7181456" y="-1185350"/>
            <a:ext cx="5264790" cy="4090275"/>
            <a:chOff x="-227840" y="3311236"/>
            <a:chExt cx="6402504" cy="4974178"/>
          </a:xfrm>
        </p:grpSpPr>
        <p:sp>
          <p:nvSpPr>
            <p:cNvPr id="20" name="等腰三角形 19"/>
            <p:cNvSpPr/>
            <p:nvPr/>
          </p:nvSpPr>
          <p:spPr>
            <a:xfrm>
              <a:off x="-1" y="3311236"/>
              <a:ext cx="4904510" cy="3546764"/>
            </a:xfrm>
            <a:prstGeom prst="triangle">
              <a:avLst>
                <a:gd name="adj" fmla="val 0"/>
              </a:avLst>
            </a:prstGeom>
            <a:solidFill>
              <a:srgbClr val="4E3F52"/>
            </a:solidFill>
            <a:ln>
              <a:noFill/>
            </a:ln>
            <a:effectLst>
              <a:outerShdw blurRad="381000" dist="127000" dir="2154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 rot="2221907">
              <a:off x="-227840" y="4898050"/>
              <a:ext cx="5374235" cy="3387364"/>
            </a:xfrm>
            <a:custGeom>
              <a:avLst/>
              <a:gdLst>
                <a:gd name="connsiteX0" fmla="*/ 842366 w 5374235"/>
                <a:gd name="connsiteY0" fmla="*/ 80989 h 3387364"/>
                <a:gd name="connsiteX1" fmla="*/ 864180 w 5374235"/>
                <a:gd name="connsiteY1" fmla="*/ 68174 h 3387364"/>
                <a:gd name="connsiteX2" fmla="*/ 874153 w 5374235"/>
                <a:gd name="connsiteY2" fmla="*/ 59946 h 3387364"/>
                <a:gd name="connsiteX3" fmla="*/ 999662 w 5374235"/>
                <a:gd name="connsiteY3" fmla="*/ 7131 h 3387364"/>
                <a:gd name="connsiteX4" fmla="*/ 1070401 w 5374235"/>
                <a:gd name="connsiteY4" fmla="*/ 0 h 3387364"/>
                <a:gd name="connsiteX5" fmla="*/ 5374235 w 5374235"/>
                <a:gd name="connsiteY5" fmla="*/ 0 h 3387364"/>
                <a:gd name="connsiteX6" fmla="*/ 884235 w 5374235"/>
                <a:gd name="connsiteY6" fmla="*/ 3387364 h 3387364"/>
                <a:gd name="connsiteX7" fmla="*/ 0 w 5374235"/>
                <a:gd name="connsiteY7" fmla="*/ 2215298 h 3387364"/>
                <a:gd name="connsiteX8" fmla="*/ 718797 w 5374235"/>
                <a:gd name="connsiteY8" fmla="*/ 244811 h 3387364"/>
                <a:gd name="connsiteX9" fmla="*/ 842366 w 5374235"/>
                <a:gd name="connsiteY9" fmla="*/ 80989 h 3387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74235" h="3387364">
                  <a:moveTo>
                    <a:pt x="842366" y="80989"/>
                  </a:moveTo>
                  <a:lnTo>
                    <a:pt x="864180" y="68174"/>
                  </a:lnTo>
                  <a:lnTo>
                    <a:pt x="874153" y="59946"/>
                  </a:lnTo>
                  <a:cubicBezTo>
                    <a:pt x="911500" y="34715"/>
                    <a:pt x="953963" y="16482"/>
                    <a:pt x="999662" y="7131"/>
                  </a:cubicBezTo>
                  <a:cubicBezTo>
                    <a:pt x="1022511" y="2456"/>
                    <a:pt x="1046170" y="0"/>
                    <a:pt x="1070401" y="0"/>
                  </a:cubicBezTo>
                  <a:lnTo>
                    <a:pt x="5374235" y="0"/>
                  </a:lnTo>
                  <a:lnTo>
                    <a:pt x="884235" y="3387364"/>
                  </a:lnTo>
                  <a:lnTo>
                    <a:pt x="0" y="2215298"/>
                  </a:lnTo>
                  <a:lnTo>
                    <a:pt x="718797" y="244811"/>
                  </a:lnTo>
                  <a:cubicBezTo>
                    <a:pt x="743709" y="176518"/>
                    <a:pt x="787613" y="120648"/>
                    <a:pt x="842366" y="80989"/>
                  </a:cubicBezTo>
                  <a:close/>
                </a:path>
              </a:pathLst>
            </a:custGeom>
            <a:solidFill>
              <a:srgbClr val="EFA32E"/>
            </a:solidFill>
            <a:ln>
              <a:noFill/>
            </a:ln>
            <a:effectLst>
              <a:outerShdw blurRad="381000" dist="127000" dir="2154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>
              <a:off x="-1" y="5557316"/>
              <a:ext cx="4405745" cy="1300264"/>
            </a:xfrm>
            <a:prstGeom prst="triangle">
              <a:avLst>
                <a:gd name="adj" fmla="val 0"/>
              </a:avLst>
            </a:prstGeom>
            <a:solidFill>
              <a:srgbClr val="0E7779"/>
            </a:solidFill>
            <a:ln>
              <a:noFill/>
            </a:ln>
            <a:effectLst>
              <a:outerShdw blurRad="381000" dist="127000" dir="2154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 rot="987242">
              <a:off x="415740" y="6007576"/>
              <a:ext cx="5758924" cy="1700846"/>
            </a:xfrm>
            <a:custGeom>
              <a:avLst/>
              <a:gdLst>
                <a:gd name="connsiteX0" fmla="*/ 812000 w 5758924"/>
                <a:gd name="connsiteY0" fmla="*/ 7131 h 1700846"/>
                <a:gd name="connsiteX1" fmla="*/ 882739 w 5758924"/>
                <a:gd name="connsiteY1" fmla="*/ 0 h 1700846"/>
                <a:gd name="connsiteX2" fmla="*/ 5758924 w 5758924"/>
                <a:gd name="connsiteY2" fmla="*/ 0 h 1700846"/>
                <a:gd name="connsiteX3" fmla="*/ 0 w 5758924"/>
                <a:gd name="connsiteY3" fmla="*/ 1700846 h 1700846"/>
                <a:gd name="connsiteX4" fmla="*/ 531135 w 5758924"/>
                <a:gd name="connsiteY4" fmla="*/ 244811 h 1700846"/>
                <a:gd name="connsiteX5" fmla="*/ 654704 w 5758924"/>
                <a:gd name="connsiteY5" fmla="*/ 80989 h 1700846"/>
                <a:gd name="connsiteX6" fmla="*/ 676518 w 5758924"/>
                <a:gd name="connsiteY6" fmla="*/ 68174 h 1700846"/>
                <a:gd name="connsiteX7" fmla="*/ 686491 w 5758924"/>
                <a:gd name="connsiteY7" fmla="*/ 59946 h 1700846"/>
                <a:gd name="connsiteX8" fmla="*/ 812000 w 5758924"/>
                <a:gd name="connsiteY8" fmla="*/ 7131 h 1700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58924" h="1700846">
                  <a:moveTo>
                    <a:pt x="812000" y="7131"/>
                  </a:moveTo>
                  <a:cubicBezTo>
                    <a:pt x="834849" y="2456"/>
                    <a:pt x="858508" y="0"/>
                    <a:pt x="882739" y="0"/>
                  </a:cubicBezTo>
                  <a:lnTo>
                    <a:pt x="5758924" y="0"/>
                  </a:lnTo>
                  <a:lnTo>
                    <a:pt x="0" y="1700846"/>
                  </a:lnTo>
                  <a:lnTo>
                    <a:pt x="531135" y="244811"/>
                  </a:lnTo>
                  <a:cubicBezTo>
                    <a:pt x="556047" y="176518"/>
                    <a:pt x="599951" y="120648"/>
                    <a:pt x="654704" y="80989"/>
                  </a:cubicBezTo>
                  <a:lnTo>
                    <a:pt x="676518" y="68174"/>
                  </a:lnTo>
                  <a:lnTo>
                    <a:pt x="686491" y="59946"/>
                  </a:lnTo>
                  <a:cubicBezTo>
                    <a:pt x="723838" y="34715"/>
                    <a:pt x="766301" y="16482"/>
                    <a:pt x="812000" y="7131"/>
                  </a:cubicBezTo>
                  <a:close/>
                </a:path>
              </a:pathLst>
            </a:custGeom>
            <a:solidFill>
              <a:srgbClr val="E45448"/>
            </a:solidFill>
            <a:ln>
              <a:noFill/>
            </a:ln>
            <a:effectLst>
              <a:outerShdw blurRad="381000" dist="127000" dir="2154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標題 1">
            <a:extLst>
              <a:ext uri="{FF2B5EF4-FFF2-40B4-BE49-F238E27FC236}">
                <a16:creationId xmlns:a16="http://schemas.microsoft.com/office/drawing/2014/main" id="{CC186092-FFDF-430B-97E2-6D19BC5227C4}"/>
              </a:ext>
            </a:extLst>
          </p:cNvPr>
          <p:cNvSpPr txBox="1">
            <a:spLocks/>
          </p:cNvSpPr>
          <p:nvPr/>
        </p:nvSpPr>
        <p:spPr>
          <a:xfrm>
            <a:off x="2020069" y="2921570"/>
            <a:ext cx="7889133" cy="19059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TW"/>
            </a:defPPr>
            <a:lvl1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  <a:defRPr kumimoji="1" sz="3100" b="1">
                <a:latin typeface="華康中黑體" panose="020B0509000000000000" pitchFamily="49" charset="-120"/>
                <a:ea typeface="華康中黑體" panose="020B0509000000000000" pitchFamily="49" charset="-120"/>
                <a:cs typeface="華康中黑體" panose="020B0509000000000000" pitchFamily="49" charset="-120"/>
              </a:defRPr>
            </a:lvl1pPr>
          </a:lstStyle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圖像辨識平台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操作使用說明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Picture 4" descr="2019 FUTURE COMMERCE｜經濟部商業司:智慧商業服務應用體驗專區">
            <a:extLst>
              <a:ext uri="{FF2B5EF4-FFF2-40B4-BE49-F238E27FC236}">
                <a16:creationId xmlns:a16="http://schemas.microsoft.com/office/drawing/2014/main" id="{41F3FE14-6C3D-4E43-8583-F4209D5DA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11" y="-91491"/>
            <a:ext cx="1859560" cy="930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CDRI CDRI – 商業服務業節能減碳專區">
            <a:extLst>
              <a:ext uri="{FF2B5EF4-FFF2-40B4-BE49-F238E27FC236}">
                <a16:creationId xmlns:a16="http://schemas.microsoft.com/office/drawing/2014/main" id="{9FB0233F-7867-4784-87EB-1C4FCB09C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5515" y="157073"/>
            <a:ext cx="1406936" cy="414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818B2CAF-264A-4227-913F-9E3B06246EEB}"/>
              </a:ext>
            </a:extLst>
          </p:cNvPr>
          <p:cNvSpPr txBox="1"/>
          <p:nvPr/>
        </p:nvSpPr>
        <p:spPr>
          <a:xfrm>
            <a:off x="2557690" y="4901076"/>
            <a:ext cx="6813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財團法人商業發展研究院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行銷與新媒體研究所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6314AE4-3D2F-5528-30BE-DD992FDAC5A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85" y="1756823"/>
            <a:ext cx="5809500" cy="1091186"/>
          </a:xfrm>
          <a:prstGeom prst="rect">
            <a:avLst/>
          </a:prstGeom>
        </p:spPr>
      </p:pic>
      <p:pic>
        <p:nvPicPr>
          <p:cNvPr id="1026" name="Picture 2" descr="20190701臺科大標準字">
            <a:extLst>
              <a:ext uri="{FF2B5EF4-FFF2-40B4-BE49-F238E27FC236}">
                <a16:creationId xmlns:a16="http://schemas.microsoft.com/office/drawing/2014/main" id="{0DC50398-B586-7352-EB86-08E4C5073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2895" y="41621"/>
            <a:ext cx="1447041" cy="53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88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3D2BD06C-48A4-BD6C-5A56-CBF38DC7E7D8}"/>
              </a:ext>
            </a:extLst>
          </p:cNvPr>
          <p:cNvSpPr txBox="1"/>
          <p:nvPr/>
        </p:nvSpPr>
        <p:spPr>
          <a:xfrm>
            <a:off x="3601907" y="297490"/>
            <a:ext cx="4543425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kumimoji="1" sz="3000" b="1">
                <a:latin typeface="微軟正黑體" panose="020B0604030504040204" pitchFamily="34" charset="-120"/>
                <a:ea typeface="微軟正黑體" panose="020B0604030504040204" pitchFamily="34" charset="-120"/>
                <a:cs typeface="華康中黑體" panose="020B0509000000000000" pitchFamily="49" charset="-120"/>
              </a:defRPr>
            </a:lvl1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請選擇您的產業類別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C920C0E-58E0-D21D-0F2C-7033657E41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225"/>
          <a:stretch/>
        </p:blipFill>
        <p:spPr>
          <a:xfrm>
            <a:off x="915095" y="1096037"/>
            <a:ext cx="9917048" cy="566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51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C82694F4-FB5A-429B-EABF-41358BA3BC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52" b="7556"/>
          <a:stretch/>
        </p:blipFill>
        <p:spPr>
          <a:xfrm>
            <a:off x="2285937" y="851488"/>
            <a:ext cx="8028971" cy="5911702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AA58A457-5646-3954-0B5D-3DD02092E7C9}"/>
              </a:ext>
            </a:extLst>
          </p:cNvPr>
          <p:cNvSpPr txBox="1"/>
          <p:nvPr/>
        </p:nvSpPr>
        <p:spPr>
          <a:xfrm>
            <a:off x="3824287" y="297490"/>
            <a:ext cx="4543425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kumimoji="1" sz="3000" b="1">
                <a:latin typeface="微軟正黑體" panose="020B0604030504040204" pitchFamily="34" charset="-120"/>
                <a:ea typeface="微軟正黑體" panose="020B0604030504040204" pitchFamily="34" charset="-120"/>
                <a:cs typeface="華康中黑體" panose="020B0509000000000000" pitchFamily="49" charset="-120"/>
              </a:defRPr>
            </a:lvl1pPr>
          </a:lstStyle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上傳分析圖檔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4450AF4-FA4B-CCAE-F0AF-EA44CB05C0FF}"/>
              </a:ext>
            </a:extLst>
          </p:cNvPr>
          <p:cNvSpPr/>
          <p:nvPr/>
        </p:nvSpPr>
        <p:spPr>
          <a:xfrm>
            <a:off x="5314584" y="4540101"/>
            <a:ext cx="1971676" cy="5143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85FCBB5-0C98-7F0D-B60F-DE1B15E997B2}"/>
              </a:ext>
            </a:extLst>
          </p:cNvPr>
          <p:cNvSpPr/>
          <p:nvPr/>
        </p:nvSpPr>
        <p:spPr>
          <a:xfrm>
            <a:off x="5244288" y="6230899"/>
            <a:ext cx="1971676" cy="5143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4DEDB654-EF0C-AA49-DADB-0C38DCB71C0D}"/>
              </a:ext>
            </a:extLst>
          </p:cNvPr>
          <p:cNvSpPr/>
          <p:nvPr/>
        </p:nvSpPr>
        <p:spPr>
          <a:xfrm>
            <a:off x="4316819" y="6158466"/>
            <a:ext cx="659219" cy="6592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</a:t>
            </a:r>
            <a:endParaRPr lang="zh-TW" altLang="en-US" sz="36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C3DD1445-CC3D-3517-EF97-E5EC0EBAC1B4}"/>
              </a:ext>
            </a:extLst>
          </p:cNvPr>
          <p:cNvSpPr/>
          <p:nvPr/>
        </p:nvSpPr>
        <p:spPr>
          <a:xfrm>
            <a:off x="4316819" y="4467666"/>
            <a:ext cx="659219" cy="6592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endParaRPr lang="zh-TW" altLang="en-US" sz="36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2E9C35A-75B7-D617-CFC2-F44835F57BBB}"/>
              </a:ext>
            </a:extLst>
          </p:cNvPr>
          <p:cNvSpPr txBox="1"/>
          <p:nvPr/>
        </p:nvSpPr>
        <p:spPr>
          <a:xfrm>
            <a:off x="7296894" y="4397141"/>
            <a:ext cx="4905740" cy="120032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zh-TW" altLang="en-US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上傳注意事項：</a:t>
            </a:r>
            <a:endParaRPr lang="en-US" altLang="zh-TW" i="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檔案類型：</a:t>
            </a:r>
            <a:r>
              <a:rPr lang="en-US" altLang="zh-TW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JPG</a:t>
            </a:r>
            <a:r>
              <a:rPr lang="zh-TW" altLang="en-US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PNG</a:t>
            </a:r>
            <a:r>
              <a:rPr lang="zh-TW" altLang="en-US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BMP</a:t>
            </a:r>
            <a:r>
              <a:rPr lang="zh-TW" altLang="en-US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，最多上傳三張</a:t>
            </a:r>
          </a:p>
          <a:p>
            <a:r>
              <a:rPr lang="zh-TW" altLang="en-US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建議圖片尺寸不超過 </a:t>
            </a:r>
            <a:r>
              <a:rPr lang="en-US" altLang="zh-TW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1600*1600</a:t>
            </a:r>
          </a:p>
          <a:p>
            <a:r>
              <a:rPr lang="zh-TW" altLang="en-US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請限制檔案不可超過 </a:t>
            </a:r>
            <a:r>
              <a:rPr lang="en-US" altLang="zh-TW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1MB</a:t>
            </a:r>
          </a:p>
        </p:txBody>
      </p:sp>
    </p:spTree>
    <p:extLst>
      <p:ext uri="{BB962C8B-B14F-4D97-AF65-F5344CB8AC3E}">
        <p14:creationId xmlns:p14="http://schemas.microsoft.com/office/powerpoint/2010/main" val="2770166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1E7C5279-44B1-3EB2-3223-C4496031A0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36" b="6199"/>
          <a:stretch/>
        </p:blipFill>
        <p:spPr>
          <a:xfrm>
            <a:off x="10630" y="1137684"/>
            <a:ext cx="12192000" cy="544387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A3F4007C-5B02-0EA4-1F0B-46F70C90E2C0}"/>
              </a:ext>
            </a:extLst>
          </p:cNvPr>
          <p:cNvSpPr txBox="1"/>
          <p:nvPr/>
        </p:nvSpPr>
        <p:spPr>
          <a:xfrm>
            <a:off x="3824287" y="371921"/>
            <a:ext cx="4543425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kumimoji="1" sz="3000" b="1">
                <a:latin typeface="微軟正黑體" panose="020B0604030504040204" pitchFamily="34" charset="-120"/>
                <a:ea typeface="微軟正黑體" panose="020B0604030504040204" pitchFamily="34" charset="-120"/>
                <a:cs typeface="華康中黑體" panose="020B0509000000000000" pitchFamily="49" charset="-120"/>
              </a:defRPr>
            </a:lvl1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單張照片分析需花費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2-3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分鐘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93616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C6FA2DDF-C256-A4F7-A2A6-A48ABA7A88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0" b="6761"/>
          <a:stretch/>
        </p:blipFill>
        <p:spPr>
          <a:xfrm>
            <a:off x="1093030" y="1056042"/>
            <a:ext cx="10080000" cy="566894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19E313F-8EE2-9A55-EB1C-19D2E396C97E}"/>
              </a:ext>
            </a:extLst>
          </p:cNvPr>
          <p:cNvSpPr/>
          <p:nvPr/>
        </p:nvSpPr>
        <p:spPr>
          <a:xfrm>
            <a:off x="2644329" y="5355208"/>
            <a:ext cx="2204118" cy="4467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D2C798F-B24B-5A6E-0C76-D0ECBBD214F8}"/>
              </a:ext>
            </a:extLst>
          </p:cNvPr>
          <p:cNvSpPr txBox="1"/>
          <p:nvPr/>
        </p:nvSpPr>
        <p:spPr>
          <a:xfrm>
            <a:off x="1459176" y="5968534"/>
            <a:ext cx="6412462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kumimoji="1" sz="3000" b="1">
                <a:latin typeface="微軟正黑體" panose="020B0604030504040204" pitchFamily="34" charset="-120"/>
                <a:ea typeface="微軟正黑體" panose="020B0604030504040204" pitchFamily="34" charset="-120"/>
                <a:cs typeface="華康中黑體" panose="020B0509000000000000" pitchFamily="49" charset="-120"/>
              </a:defRPr>
            </a:lvl1pPr>
          </a:lstStyle>
          <a:p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單次上傳多張圖片，可在點選查詢每張照片的分析建議</a:t>
            </a:r>
            <a:endParaRPr lang="en-US" altLang="zh-TW" dirty="0">
              <a:solidFill>
                <a:srgbClr val="FF0000"/>
              </a:solidFill>
              <a:highlight>
                <a:srgbClr val="FFFF00"/>
              </a:highligh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06D18BF-D83A-96F6-0481-641831BBFA15}"/>
              </a:ext>
            </a:extLst>
          </p:cNvPr>
          <p:cNvSpPr txBox="1"/>
          <p:nvPr/>
        </p:nvSpPr>
        <p:spPr>
          <a:xfrm>
            <a:off x="3689080" y="335468"/>
            <a:ext cx="4543425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kumimoji="1" sz="3000" b="1">
                <a:latin typeface="微軟正黑體" panose="020B0604030504040204" pitchFamily="34" charset="-120"/>
                <a:ea typeface="微軟正黑體" panose="020B0604030504040204" pitchFamily="34" charset="-120"/>
                <a:cs typeface="華康中黑體" panose="020B0509000000000000" pitchFamily="49" charset="-120"/>
              </a:defRPr>
            </a:lvl1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操作範例：早午餐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61476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文字 的圖片&#10;&#10;自動產生的描述">
            <a:extLst>
              <a:ext uri="{FF2B5EF4-FFF2-40B4-BE49-F238E27FC236}">
                <a16:creationId xmlns:a16="http://schemas.microsoft.com/office/drawing/2014/main" id="{60EA5AA7-4A91-A4FB-FDEE-55C843104E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0" b="22280"/>
          <a:stretch/>
        </p:blipFill>
        <p:spPr>
          <a:xfrm>
            <a:off x="920792" y="1028894"/>
            <a:ext cx="10080000" cy="566894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DD7D08C9-22E9-62AB-146A-6BB7FD3B345B}"/>
              </a:ext>
            </a:extLst>
          </p:cNvPr>
          <p:cNvSpPr/>
          <p:nvPr/>
        </p:nvSpPr>
        <p:spPr>
          <a:xfrm>
            <a:off x="4593265" y="5895821"/>
            <a:ext cx="5092996" cy="9468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791B45E-EB22-1245-CAE0-1D305FE41F75}"/>
              </a:ext>
            </a:extLst>
          </p:cNvPr>
          <p:cNvSpPr txBox="1"/>
          <p:nvPr/>
        </p:nvSpPr>
        <p:spPr>
          <a:xfrm>
            <a:off x="4730971" y="5394988"/>
            <a:ext cx="4891492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kumimoji="1" sz="3000" b="1">
                <a:latin typeface="微軟正黑體" panose="020B0604030504040204" pitchFamily="34" charset="-120"/>
                <a:ea typeface="微軟正黑體" panose="020B0604030504040204" pitchFamily="34" charset="-120"/>
                <a:cs typeface="華康中黑體" panose="020B0509000000000000" pitchFamily="49" charset="-120"/>
              </a:defRPr>
            </a:lvl1pPr>
          </a:lstStyle>
          <a:p>
            <a:r>
              <a:rPr lang="zh-TW" altLang="en-US" sz="1900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下方為分析建議補充說明文字</a:t>
            </a:r>
            <a:r>
              <a:rPr lang="en-US" altLang="zh-TW" sz="1900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1900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例：色調對比</a:t>
            </a:r>
            <a:r>
              <a:rPr lang="en-US" altLang="zh-TW" sz="1900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6E20942-F4E3-44A9-0366-44D35A317F28}"/>
              </a:ext>
            </a:extLst>
          </p:cNvPr>
          <p:cNvSpPr txBox="1"/>
          <p:nvPr/>
        </p:nvSpPr>
        <p:spPr>
          <a:xfrm>
            <a:off x="3689080" y="335468"/>
            <a:ext cx="4543425" cy="553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kumimoji="1" sz="3000" b="1">
                <a:latin typeface="微軟正黑體" panose="020B0604030504040204" pitchFamily="34" charset="-120"/>
                <a:ea typeface="微軟正黑體" panose="020B0604030504040204" pitchFamily="34" charset="-120"/>
                <a:cs typeface="華康中黑體" panose="020B0509000000000000" pitchFamily="49" charset="-120"/>
              </a:defRPr>
            </a:lvl1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操作範例：早午餐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82975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4430</TotalTime>
  <Words>114</Words>
  <Application>Microsoft Office PowerPoint</Application>
  <PresentationFormat>寬螢幕</PresentationFormat>
  <Paragraphs>23</Paragraphs>
  <Slides>6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微軟正黑體</vt:lpstr>
      <vt:lpstr>標楷體</vt:lpstr>
      <vt:lpstr>Arial</vt:lpstr>
      <vt:lpstr>Calibri</vt:lpstr>
      <vt:lpstr>Times New Roman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M 11001025</cp:lastModifiedBy>
  <cp:revision>163</cp:revision>
  <cp:lastPrinted>2022-05-12T03:39:00Z</cp:lastPrinted>
  <dcterms:created xsi:type="dcterms:W3CDTF">2021-12-06T01:24:16Z</dcterms:created>
  <dcterms:modified xsi:type="dcterms:W3CDTF">2024-04-06T16:20:26Z</dcterms:modified>
</cp:coreProperties>
</file>

<file path=docProps/thumbnail.jpeg>
</file>